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Asap Condensed Bold" charset="1" panose="020F0806030202060203"/>
      <p:regular r:id="rId33"/>
    </p:embeddedFont>
    <p:embeddedFont>
      <p:font typeface="Saira" charset="1" panose="00000500000000000000"/>
      <p:regular r:id="rId34"/>
    </p:embeddedFont>
    <p:embeddedFont>
      <p:font typeface="Saira Bold" charset="1" panose="00000800000000000000"/>
      <p:regular r:id="rId35"/>
    </p:embeddedFont>
    <p:embeddedFont>
      <p:font typeface="Quicksand Bold" charset="1" panose="00000000000000000000"/>
      <p:regular r:id="rId36"/>
    </p:embeddedFont>
    <p:embeddedFont>
      <p:font typeface="Times New Roman Bold" charset="1" panose="020208030705050203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1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60012" y="1054595"/>
            <a:ext cx="6397709" cy="820370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46126" y="1512187"/>
            <a:ext cx="2790777" cy="27907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4651" y="687907"/>
            <a:ext cx="681586" cy="6815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85040" y="8891612"/>
            <a:ext cx="2790777" cy="27907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27671" y="9085789"/>
            <a:ext cx="802223" cy="8022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076156" y="471392"/>
            <a:ext cx="2423873" cy="1516022"/>
          </a:xfrm>
          <a:custGeom>
            <a:avLst/>
            <a:gdLst/>
            <a:ahLst/>
            <a:cxnLst/>
            <a:rect r="r" b="b" t="t" l="l"/>
            <a:pathLst>
              <a:path h="1516022" w="2423873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82823" y="2774225"/>
            <a:ext cx="10522450" cy="108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0"/>
              </a:lnSpc>
              <a:spcBef>
                <a:spcPct val="0"/>
              </a:spcBef>
            </a:pPr>
            <a:r>
              <a:rPr lang="en-US" b="true" sz="6300">
                <a:solidFill>
                  <a:srgbClr val="E7191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PHÁT TRIỂN ỨNG DỤNG WEB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82823" y="1359614"/>
            <a:ext cx="751792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IS207.Q11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82823" y="1832689"/>
            <a:ext cx="7927455" cy="107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3"/>
              </a:lnSpc>
              <a:spcBef>
                <a:spcPct val="0"/>
              </a:spcBef>
            </a:pPr>
            <a:r>
              <a:rPr lang="en-US" b="true" sz="6266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BÁO CÁO ĐỒ ÁN MÔN HỌC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82823" y="5274198"/>
            <a:ext cx="7349047" cy="308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4"/>
              </a:lnSpc>
            </a:pPr>
            <a:r>
              <a:rPr lang="en-US" sz="2590" b="true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Giảng viên hướng dẫn: Vũ Minh Sang</a:t>
            </a:r>
          </a:p>
          <a:p>
            <a:pPr algn="l">
              <a:lnSpc>
                <a:spcPts val="4144"/>
              </a:lnSpc>
            </a:pPr>
            <a:r>
              <a:rPr lang="en-US" b="true" sz="2590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Nhóm sinh viên thực hiện</a:t>
            </a:r>
            <a:r>
              <a:rPr lang="en-US" b="true" sz="2590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: 3P1N</a:t>
            </a:r>
          </a:p>
          <a:p>
            <a:pPr algn="l" marL="559304" indent="-279652" lvl="1">
              <a:lnSpc>
                <a:spcPts val="4144"/>
              </a:lnSpc>
              <a:buFont typeface="Arial"/>
              <a:buChar char="•"/>
            </a:pPr>
            <a:r>
              <a:rPr lang="en-US" b="true" sz="2590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Phạm Văn Thanh Phiên - 23521158</a:t>
            </a:r>
          </a:p>
          <a:p>
            <a:pPr algn="l" marL="559304" indent="-279652" lvl="1">
              <a:lnSpc>
                <a:spcPts val="4144"/>
              </a:lnSpc>
              <a:buFont typeface="Arial"/>
              <a:buChar char="•"/>
            </a:pPr>
            <a:r>
              <a:rPr lang="en-US" b="true" sz="2590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Ngô Tùng Nhân - 23521077</a:t>
            </a:r>
          </a:p>
          <a:p>
            <a:pPr algn="l" marL="559304" indent="-279652" lvl="1">
              <a:lnSpc>
                <a:spcPts val="4144"/>
              </a:lnSpc>
              <a:buFont typeface="Arial"/>
              <a:buChar char="•"/>
            </a:pPr>
            <a:r>
              <a:rPr lang="en-US" b="true" sz="2590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Nguyễn Đình Phát - 23521144</a:t>
            </a:r>
          </a:p>
          <a:p>
            <a:pPr algn="l" marL="559304" indent="-279652" lvl="1">
              <a:lnSpc>
                <a:spcPts val="4144"/>
              </a:lnSpc>
              <a:buFont typeface="Arial"/>
              <a:buChar char="•"/>
            </a:pPr>
            <a:r>
              <a:rPr lang="en-US" b="true" sz="2590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Trần Thế Phong - 23521175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772241" y="384329"/>
            <a:ext cx="1082810" cy="875722"/>
          </a:xfrm>
          <a:custGeom>
            <a:avLst/>
            <a:gdLst/>
            <a:ahLst/>
            <a:cxnLst/>
            <a:rect r="r" b="b" t="t" l="l"/>
            <a:pathLst>
              <a:path h="875722" w="1082810">
                <a:moveTo>
                  <a:pt x="0" y="0"/>
                </a:moveTo>
                <a:lnTo>
                  <a:pt x="1082810" y="0"/>
                </a:lnTo>
                <a:lnTo>
                  <a:pt x="1082810" y="875723"/>
                </a:lnTo>
                <a:lnTo>
                  <a:pt x="0" y="875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82823" y="4055539"/>
            <a:ext cx="10522450" cy="78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ĐỀ TÀI: SOCIAL MEDIA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4505" y="382412"/>
            <a:ext cx="2896113" cy="28961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6510" y="1028700"/>
            <a:ext cx="15982790" cy="8663714"/>
            <a:chOff x="0" y="0"/>
            <a:chExt cx="19871241" cy="10771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9806500" cy="10708008"/>
            </a:xfrm>
            <a:custGeom>
              <a:avLst/>
              <a:gdLst/>
              <a:ahLst/>
              <a:cxnLst/>
              <a:rect r="r" b="b" t="t" l="l"/>
              <a:pathLst>
                <a:path h="10708008" w="19806500">
                  <a:moveTo>
                    <a:pt x="19715031" y="10708008"/>
                  </a:moveTo>
                  <a:lnTo>
                    <a:pt x="92710" y="10708008"/>
                  </a:lnTo>
                  <a:cubicBezTo>
                    <a:pt x="41910" y="10708008"/>
                    <a:pt x="0" y="10666098"/>
                    <a:pt x="0" y="1061529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9713761" y="0"/>
                  </a:lnTo>
                  <a:cubicBezTo>
                    <a:pt x="19764561" y="0"/>
                    <a:pt x="19806472" y="41910"/>
                    <a:pt x="19806472" y="92710"/>
                  </a:cubicBezTo>
                  <a:lnTo>
                    <a:pt x="19806472" y="10614028"/>
                  </a:lnTo>
                  <a:cubicBezTo>
                    <a:pt x="19807741" y="10666098"/>
                    <a:pt x="19765831" y="10708008"/>
                    <a:pt x="19715031" y="10708008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71241" cy="10771508"/>
            </a:xfrm>
            <a:custGeom>
              <a:avLst/>
              <a:gdLst/>
              <a:ahLst/>
              <a:cxnLst/>
              <a:rect r="r" b="b" t="t" l="l"/>
              <a:pathLst>
                <a:path h="10771508" w="19871241">
                  <a:moveTo>
                    <a:pt x="19746781" y="59690"/>
                  </a:moveTo>
                  <a:cubicBezTo>
                    <a:pt x="19782341" y="59690"/>
                    <a:pt x="19811550" y="88900"/>
                    <a:pt x="19811550" y="124460"/>
                  </a:cubicBezTo>
                  <a:lnTo>
                    <a:pt x="19811550" y="10647048"/>
                  </a:lnTo>
                  <a:cubicBezTo>
                    <a:pt x="19811550" y="10682608"/>
                    <a:pt x="19782341" y="10711817"/>
                    <a:pt x="19746781" y="10711817"/>
                  </a:cubicBezTo>
                  <a:lnTo>
                    <a:pt x="124460" y="10711817"/>
                  </a:lnTo>
                  <a:cubicBezTo>
                    <a:pt x="88900" y="10711817"/>
                    <a:pt x="59690" y="10682608"/>
                    <a:pt x="59690" y="1064704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746781" y="59690"/>
                  </a:lnTo>
                  <a:moveTo>
                    <a:pt x="197467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47048"/>
                  </a:lnTo>
                  <a:cubicBezTo>
                    <a:pt x="0" y="10715628"/>
                    <a:pt x="55880" y="10771508"/>
                    <a:pt x="124460" y="10771508"/>
                  </a:cubicBezTo>
                  <a:lnTo>
                    <a:pt x="19746781" y="10771508"/>
                  </a:lnTo>
                  <a:cubicBezTo>
                    <a:pt x="19815361" y="10771508"/>
                    <a:pt x="19871241" y="10715628"/>
                    <a:pt x="19871241" y="10647048"/>
                  </a:cubicBezTo>
                  <a:lnTo>
                    <a:pt x="19871241" y="124460"/>
                  </a:lnTo>
                  <a:cubicBezTo>
                    <a:pt x="19871241" y="55880"/>
                    <a:pt x="19815361" y="0"/>
                    <a:pt x="1974678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8" id="18"/>
          <p:cNvSpPr/>
          <p:nvPr/>
        </p:nvSpPr>
        <p:spPr>
          <a:xfrm>
            <a:off x="1276510" y="2600414"/>
            <a:ext cx="15982790" cy="3569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028700" y="3912925"/>
            <a:ext cx="1023862" cy="10238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106257">
            <a:off x="16034661" y="7635812"/>
            <a:ext cx="2067149" cy="206714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0" y="901699"/>
            <a:ext cx="2969903" cy="1857539"/>
          </a:xfrm>
          <a:custGeom>
            <a:avLst/>
            <a:gdLst/>
            <a:ahLst/>
            <a:cxnLst/>
            <a:rect r="r" b="b" t="t" l="l"/>
            <a:pathLst>
              <a:path h="1857539" w="2969903">
                <a:moveTo>
                  <a:pt x="0" y="0"/>
                </a:moveTo>
                <a:lnTo>
                  <a:pt x="2969903" y="0"/>
                </a:lnTo>
                <a:lnTo>
                  <a:pt x="2969903" y="1857540"/>
                </a:lnTo>
                <a:lnTo>
                  <a:pt x="0" y="185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535947" y="1431753"/>
            <a:ext cx="8532289" cy="8169479"/>
          </a:xfrm>
          <a:custGeom>
            <a:avLst/>
            <a:gdLst/>
            <a:ahLst/>
            <a:cxnLst/>
            <a:rect r="r" b="b" t="t" l="l"/>
            <a:pathLst>
              <a:path h="8169479" w="8532289">
                <a:moveTo>
                  <a:pt x="0" y="0"/>
                </a:moveTo>
                <a:lnTo>
                  <a:pt x="8532288" y="0"/>
                </a:lnTo>
                <a:lnTo>
                  <a:pt x="8532288" y="8169479"/>
                </a:lnTo>
                <a:lnTo>
                  <a:pt x="0" y="8169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SỬA BÀI ĐĂNG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4505" y="382412"/>
            <a:ext cx="2896113" cy="28961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6510" y="1028700"/>
            <a:ext cx="15982790" cy="8663714"/>
            <a:chOff x="0" y="0"/>
            <a:chExt cx="19871241" cy="10771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9806500" cy="10708008"/>
            </a:xfrm>
            <a:custGeom>
              <a:avLst/>
              <a:gdLst/>
              <a:ahLst/>
              <a:cxnLst/>
              <a:rect r="r" b="b" t="t" l="l"/>
              <a:pathLst>
                <a:path h="10708008" w="19806500">
                  <a:moveTo>
                    <a:pt x="19715031" y="10708008"/>
                  </a:moveTo>
                  <a:lnTo>
                    <a:pt x="92710" y="10708008"/>
                  </a:lnTo>
                  <a:cubicBezTo>
                    <a:pt x="41910" y="10708008"/>
                    <a:pt x="0" y="10666098"/>
                    <a:pt x="0" y="1061529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9713761" y="0"/>
                  </a:lnTo>
                  <a:cubicBezTo>
                    <a:pt x="19764561" y="0"/>
                    <a:pt x="19806472" y="41910"/>
                    <a:pt x="19806472" y="92710"/>
                  </a:cubicBezTo>
                  <a:lnTo>
                    <a:pt x="19806472" y="10614028"/>
                  </a:lnTo>
                  <a:cubicBezTo>
                    <a:pt x="19807741" y="10666098"/>
                    <a:pt x="19765831" y="10708008"/>
                    <a:pt x="19715031" y="10708008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71241" cy="10771508"/>
            </a:xfrm>
            <a:custGeom>
              <a:avLst/>
              <a:gdLst/>
              <a:ahLst/>
              <a:cxnLst/>
              <a:rect r="r" b="b" t="t" l="l"/>
              <a:pathLst>
                <a:path h="10771508" w="19871241">
                  <a:moveTo>
                    <a:pt x="19746781" y="59690"/>
                  </a:moveTo>
                  <a:cubicBezTo>
                    <a:pt x="19782341" y="59690"/>
                    <a:pt x="19811550" y="88900"/>
                    <a:pt x="19811550" y="124460"/>
                  </a:cubicBezTo>
                  <a:lnTo>
                    <a:pt x="19811550" y="10647048"/>
                  </a:lnTo>
                  <a:cubicBezTo>
                    <a:pt x="19811550" y="10682608"/>
                    <a:pt x="19782341" y="10711817"/>
                    <a:pt x="19746781" y="10711817"/>
                  </a:cubicBezTo>
                  <a:lnTo>
                    <a:pt x="124460" y="10711817"/>
                  </a:lnTo>
                  <a:cubicBezTo>
                    <a:pt x="88900" y="10711817"/>
                    <a:pt x="59690" y="10682608"/>
                    <a:pt x="59690" y="1064704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746781" y="59690"/>
                  </a:lnTo>
                  <a:moveTo>
                    <a:pt x="197467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47048"/>
                  </a:lnTo>
                  <a:cubicBezTo>
                    <a:pt x="0" y="10715628"/>
                    <a:pt x="55880" y="10771508"/>
                    <a:pt x="124460" y="10771508"/>
                  </a:cubicBezTo>
                  <a:lnTo>
                    <a:pt x="19746781" y="10771508"/>
                  </a:lnTo>
                  <a:cubicBezTo>
                    <a:pt x="19815361" y="10771508"/>
                    <a:pt x="19871241" y="10715628"/>
                    <a:pt x="19871241" y="10647048"/>
                  </a:cubicBezTo>
                  <a:lnTo>
                    <a:pt x="19871241" y="124460"/>
                  </a:lnTo>
                  <a:cubicBezTo>
                    <a:pt x="19871241" y="55880"/>
                    <a:pt x="19815361" y="0"/>
                    <a:pt x="1974678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8" id="18"/>
          <p:cNvSpPr/>
          <p:nvPr/>
        </p:nvSpPr>
        <p:spPr>
          <a:xfrm>
            <a:off x="1276510" y="2600414"/>
            <a:ext cx="15982790" cy="3569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028700" y="3912925"/>
            <a:ext cx="1023862" cy="10238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106257">
            <a:off x="16034661" y="7635812"/>
            <a:ext cx="2067149" cy="206714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0" y="901699"/>
            <a:ext cx="2969903" cy="1857539"/>
          </a:xfrm>
          <a:custGeom>
            <a:avLst/>
            <a:gdLst/>
            <a:ahLst/>
            <a:cxnLst/>
            <a:rect r="r" b="b" t="t" l="l"/>
            <a:pathLst>
              <a:path h="1857539" w="2969903">
                <a:moveTo>
                  <a:pt x="0" y="0"/>
                </a:moveTo>
                <a:lnTo>
                  <a:pt x="2969903" y="0"/>
                </a:lnTo>
                <a:lnTo>
                  <a:pt x="2969903" y="1857540"/>
                </a:lnTo>
                <a:lnTo>
                  <a:pt x="0" y="185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508815" y="3189109"/>
            <a:ext cx="13518181" cy="3495355"/>
          </a:xfrm>
          <a:custGeom>
            <a:avLst/>
            <a:gdLst/>
            <a:ahLst/>
            <a:cxnLst/>
            <a:rect r="r" b="b" t="t" l="l"/>
            <a:pathLst>
              <a:path h="3495355" w="13518181">
                <a:moveTo>
                  <a:pt x="0" y="0"/>
                </a:moveTo>
                <a:lnTo>
                  <a:pt x="13518181" y="0"/>
                </a:lnTo>
                <a:lnTo>
                  <a:pt x="13518181" y="3495356"/>
                </a:lnTo>
                <a:lnTo>
                  <a:pt x="0" y="349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XÓA BÀI ĐĂNG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4505" y="382412"/>
            <a:ext cx="2896113" cy="28961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6510" y="1028700"/>
            <a:ext cx="15982790" cy="8663714"/>
            <a:chOff x="0" y="0"/>
            <a:chExt cx="19871241" cy="10771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9806500" cy="10708008"/>
            </a:xfrm>
            <a:custGeom>
              <a:avLst/>
              <a:gdLst/>
              <a:ahLst/>
              <a:cxnLst/>
              <a:rect r="r" b="b" t="t" l="l"/>
              <a:pathLst>
                <a:path h="10708008" w="19806500">
                  <a:moveTo>
                    <a:pt x="19715031" y="10708008"/>
                  </a:moveTo>
                  <a:lnTo>
                    <a:pt x="92710" y="10708008"/>
                  </a:lnTo>
                  <a:cubicBezTo>
                    <a:pt x="41910" y="10708008"/>
                    <a:pt x="0" y="10666098"/>
                    <a:pt x="0" y="1061529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9713761" y="0"/>
                  </a:lnTo>
                  <a:cubicBezTo>
                    <a:pt x="19764561" y="0"/>
                    <a:pt x="19806472" y="41910"/>
                    <a:pt x="19806472" y="92710"/>
                  </a:cubicBezTo>
                  <a:lnTo>
                    <a:pt x="19806472" y="10614028"/>
                  </a:lnTo>
                  <a:cubicBezTo>
                    <a:pt x="19807741" y="10666098"/>
                    <a:pt x="19765831" y="10708008"/>
                    <a:pt x="19715031" y="10708008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71241" cy="10771508"/>
            </a:xfrm>
            <a:custGeom>
              <a:avLst/>
              <a:gdLst/>
              <a:ahLst/>
              <a:cxnLst/>
              <a:rect r="r" b="b" t="t" l="l"/>
              <a:pathLst>
                <a:path h="10771508" w="19871241">
                  <a:moveTo>
                    <a:pt x="19746781" y="59690"/>
                  </a:moveTo>
                  <a:cubicBezTo>
                    <a:pt x="19782341" y="59690"/>
                    <a:pt x="19811550" y="88900"/>
                    <a:pt x="19811550" y="124460"/>
                  </a:cubicBezTo>
                  <a:lnTo>
                    <a:pt x="19811550" y="10647048"/>
                  </a:lnTo>
                  <a:cubicBezTo>
                    <a:pt x="19811550" y="10682608"/>
                    <a:pt x="19782341" y="10711817"/>
                    <a:pt x="19746781" y="10711817"/>
                  </a:cubicBezTo>
                  <a:lnTo>
                    <a:pt x="124460" y="10711817"/>
                  </a:lnTo>
                  <a:cubicBezTo>
                    <a:pt x="88900" y="10711817"/>
                    <a:pt x="59690" y="10682608"/>
                    <a:pt x="59690" y="1064704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746781" y="59690"/>
                  </a:lnTo>
                  <a:moveTo>
                    <a:pt x="197467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47048"/>
                  </a:lnTo>
                  <a:cubicBezTo>
                    <a:pt x="0" y="10715628"/>
                    <a:pt x="55880" y="10771508"/>
                    <a:pt x="124460" y="10771508"/>
                  </a:cubicBezTo>
                  <a:lnTo>
                    <a:pt x="19746781" y="10771508"/>
                  </a:lnTo>
                  <a:cubicBezTo>
                    <a:pt x="19815361" y="10771508"/>
                    <a:pt x="19871241" y="10715628"/>
                    <a:pt x="19871241" y="10647048"/>
                  </a:cubicBezTo>
                  <a:lnTo>
                    <a:pt x="19871241" y="124460"/>
                  </a:lnTo>
                  <a:cubicBezTo>
                    <a:pt x="19871241" y="55880"/>
                    <a:pt x="19815361" y="0"/>
                    <a:pt x="1974678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8" id="18"/>
          <p:cNvSpPr/>
          <p:nvPr/>
        </p:nvSpPr>
        <p:spPr>
          <a:xfrm>
            <a:off x="1276510" y="2600414"/>
            <a:ext cx="15982790" cy="3569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028700" y="3912925"/>
            <a:ext cx="1023862" cy="10238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106257">
            <a:off x="16034661" y="7635812"/>
            <a:ext cx="2067149" cy="206714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0" y="901699"/>
            <a:ext cx="2969903" cy="1857539"/>
          </a:xfrm>
          <a:custGeom>
            <a:avLst/>
            <a:gdLst/>
            <a:ahLst/>
            <a:cxnLst/>
            <a:rect r="r" b="b" t="t" l="l"/>
            <a:pathLst>
              <a:path h="1857539" w="2969903">
                <a:moveTo>
                  <a:pt x="0" y="0"/>
                </a:moveTo>
                <a:lnTo>
                  <a:pt x="2969903" y="0"/>
                </a:lnTo>
                <a:lnTo>
                  <a:pt x="2969903" y="1857540"/>
                </a:lnTo>
                <a:lnTo>
                  <a:pt x="0" y="185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850175" y="1431753"/>
            <a:ext cx="7037655" cy="8055147"/>
          </a:xfrm>
          <a:custGeom>
            <a:avLst/>
            <a:gdLst/>
            <a:ahLst/>
            <a:cxnLst/>
            <a:rect r="r" b="b" t="t" l="l"/>
            <a:pathLst>
              <a:path h="8055147" w="7037655">
                <a:moveTo>
                  <a:pt x="0" y="0"/>
                </a:moveTo>
                <a:lnTo>
                  <a:pt x="7037655" y="0"/>
                </a:lnTo>
                <a:lnTo>
                  <a:pt x="7037655" y="8055147"/>
                </a:lnTo>
                <a:lnTo>
                  <a:pt x="0" y="8055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BÁO CÁO BÀI ĐĂNG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4505" y="382412"/>
            <a:ext cx="2896113" cy="28961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6510" y="1028700"/>
            <a:ext cx="15982790" cy="8663714"/>
            <a:chOff x="0" y="0"/>
            <a:chExt cx="19871241" cy="10771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9806500" cy="10708008"/>
            </a:xfrm>
            <a:custGeom>
              <a:avLst/>
              <a:gdLst/>
              <a:ahLst/>
              <a:cxnLst/>
              <a:rect r="r" b="b" t="t" l="l"/>
              <a:pathLst>
                <a:path h="10708008" w="19806500">
                  <a:moveTo>
                    <a:pt x="19715031" y="10708008"/>
                  </a:moveTo>
                  <a:lnTo>
                    <a:pt x="92710" y="10708008"/>
                  </a:lnTo>
                  <a:cubicBezTo>
                    <a:pt x="41910" y="10708008"/>
                    <a:pt x="0" y="10666098"/>
                    <a:pt x="0" y="1061529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9713761" y="0"/>
                  </a:lnTo>
                  <a:cubicBezTo>
                    <a:pt x="19764561" y="0"/>
                    <a:pt x="19806472" y="41910"/>
                    <a:pt x="19806472" y="92710"/>
                  </a:cubicBezTo>
                  <a:lnTo>
                    <a:pt x="19806472" y="10614028"/>
                  </a:lnTo>
                  <a:cubicBezTo>
                    <a:pt x="19807741" y="10666098"/>
                    <a:pt x="19765831" y="10708008"/>
                    <a:pt x="19715031" y="10708008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71241" cy="10771508"/>
            </a:xfrm>
            <a:custGeom>
              <a:avLst/>
              <a:gdLst/>
              <a:ahLst/>
              <a:cxnLst/>
              <a:rect r="r" b="b" t="t" l="l"/>
              <a:pathLst>
                <a:path h="10771508" w="19871241">
                  <a:moveTo>
                    <a:pt x="19746781" y="59690"/>
                  </a:moveTo>
                  <a:cubicBezTo>
                    <a:pt x="19782341" y="59690"/>
                    <a:pt x="19811550" y="88900"/>
                    <a:pt x="19811550" y="124460"/>
                  </a:cubicBezTo>
                  <a:lnTo>
                    <a:pt x="19811550" y="10647048"/>
                  </a:lnTo>
                  <a:cubicBezTo>
                    <a:pt x="19811550" y="10682608"/>
                    <a:pt x="19782341" y="10711817"/>
                    <a:pt x="19746781" y="10711817"/>
                  </a:cubicBezTo>
                  <a:lnTo>
                    <a:pt x="124460" y="10711817"/>
                  </a:lnTo>
                  <a:cubicBezTo>
                    <a:pt x="88900" y="10711817"/>
                    <a:pt x="59690" y="10682608"/>
                    <a:pt x="59690" y="1064704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746781" y="59690"/>
                  </a:lnTo>
                  <a:moveTo>
                    <a:pt x="197467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47048"/>
                  </a:lnTo>
                  <a:cubicBezTo>
                    <a:pt x="0" y="10715628"/>
                    <a:pt x="55880" y="10771508"/>
                    <a:pt x="124460" y="10771508"/>
                  </a:cubicBezTo>
                  <a:lnTo>
                    <a:pt x="19746781" y="10771508"/>
                  </a:lnTo>
                  <a:cubicBezTo>
                    <a:pt x="19815361" y="10771508"/>
                    <a:pt x="19871241" y="10715628"/>
                    <a:pt x="19871241" y="10647048"/>
                  </a:cubicBezTo>
                  <a:lnTo>
                    <a:pt x="19871241" y="124460"/>
                  </a:lnTo>
                  <a:cubicBezTo>
                    <a:pt x="19871241" y="55880"/>
                    <a:pt x="19815361" y="0"/>
                    <a:pt x="1974678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8" id="18"/>
          <p:cNvSpPr/>
          <p:nvPr/>
        </p:nvSpPr>
        <p:spPr>
          <a:xfrm>
            <a:off x="1276510" y="2600414"/>
            <a:ext cx="15982790" cy="3569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028700" y="3912925"/>
            <a:ext cx="1023862" cy="10238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106257">
            <a:off x="16034661" y="7635812"/>
            <a:ext cx="2067149" cy="206714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0" y="901699"/>
            <a:ext cx="2969903" cy="1857539"/>
          </a:xfrm>
          <a:custGeom>
            <a:avLst/>
            <a:gdLst/>
            <a:ahLst/>
            <a:cxnLst/>
            <a:rect r="r" b="b" t="t" l="l"/>
            <a:pathLst>
              <a:path h="1857539" w="2969903">
                <a:moveTo>
                  <a:pt x="0" y="0"/>
                </a:moveTo>
                <a:lnTo>
                  <a:pt x="2969903" y="0"/>
                </a:lnTo>
                <a:lnTo>
                  <a:pt x="2969903" y="1857540"/>
                </a:lnTo>
                <a:lnTo>
                  <a:pt x="0" y="185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854372" y="3177187"/>
            <a:ext cx="14542785" cy="5660499"/>
          </a:xfrm>
          <a:custGeom>
            <a:avLst/>
            <a:gdLst/>
            <a:ahLst/>
            <a:cxnLst/>
            <a:rect r="r" b="b" t="t" l="l"/>
            <a:pathLst>
              <a:path h="5660499" w="14542785">
                <a:moveTo>
                  <a:pt x="0" y="0"/>
                </a:moveTo>
                <a:lnTo>
                  <a:pt x="14542785" y="0"/>
                </a:lnTo>
                <a:lnTo>
                  <a:pt x="14542785" y="5660499"/>
                </a:lnTo>
                <a:lnTo>
                  <a:pt x="0" y="5660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REACT/SHARE BÀI ĐĂNG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4505" y="382412"/>
            <a:ext cx="2896113" cy="28961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6510" y="1028700"/>
            <a:ext cx="15982790" cy="8663714"/>
            <a:chOff x="0" y="0"/>
            <a:chExt cx="19871241" cy="10771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9806500" cy="10708008"/>
            </a:xfrm>
            <a:custGeom>
              <a:avLst/>
              <a:gdLst/>
              <a:ahLst/>
              <a:cxnLst/>
              <a:rect r="r" b="b" t="t" l="l"/>
              <a:pathLst>
                <a:path h="10708008" w="19806500">
                  <a:moveTo>
                    <a:pt x="19715031" y="10708008"/>
                  </a:moveTo>
                  <a:lnTo>
                    <a:pt x="92710" y="10708008"/>
                  </a:lnTo>
                  <a:cubicBezTo>
                    <a:pt x="41910" y="10708008"/>
                    <a:pt x="0" y="10666098"/>
                    <a:pt x="0" y="1061529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9713761" y="0"/>
                  </a:lnTo>
                  <a:cubicBezTo>
                    <a:pt x="19764561" y="0"/>
                    <a:pt x="19806472" y="41910"/>
                    <a:pt x="19806472" y="92710"/>
                  </a:cubicBezTo>
                  <a:lnTo>
                    <a:pt x="19806472" y="10614028"/>
                  </a:lnTo>
                  <a:cubicBezTo>
                    <a:pt x="19807741" y="10666098"/>
                    <a:pt x="19765831" y="10708008"/>
                    <a:pt x="19715031" y="10708008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71241" cy="10771508"/>
            </a:xfrm>
            <a:custGeom>
              <a:avLst/>
              <a:gdLst/>
              <a:ahLst/>
              <a:cxnLst/>
              <a:rect r="r" b="b" t="t" l="l"/>
              <a:pathLst>
                <a:path h="10771508" w="19871241">
                  <a:moveTo>
                    <a:pt x="19746781" y="59690"/>
                  </a:moveTo>
                  <a:cubicBezTo>
                    <a:pt x="19782341" y="59690"/>
                    <a:pt x="19811550" y="88900"/>
                    <a:pt x="19811550" y="124460"/>
                  </a:cubicBezTo>
                  <a:lnTo>
                    <a:pt x="19811550" y="10647048"/>
                  </a:lnTo>
                  <a:cubicBezTo>
                    <a:pt x="19811550" y="10682608"/>
                    <a:pt x="19782341" y="10711817"/>
                    <a:pt x="19746781" y="10711817"/>
                  </a:cubicBezTo>
                  <a:lnTo>
                    <a:pt x="124460" y="10711817"/>
                  </a:lnTo>
                  <a:cubicBezTo>
                    <a:pt x="88900" y="10711817"/>
                    <a:pt x="59690" y="10682608"/>
                    <a:pt x="59690" y="1064704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746781" y="59690"/>
                  </a:lnTo>
                  <a:moveTo>
                    <a:pt x="197467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47048"/>
                  </a:lnTo>
                  <a:cubicBezTo>
                    <a:pt x="0" y="10715628"/>
                    <a:pt x="55880" y="10771508"/>
                    <a:pt x="124460" y="10771508"/>
                  </a:cubicBezTo>
                  <a:lnTo>
                    <a:pt x="19746781" y="10771508"/>
                  </a:lnTo>
                  <a:cubicBezTo>
                    <a:pt x="19815361" y="10771508"/>
                    <a:pt x="19871241" y="10715628"/>
                    <a:pt x="19871241" y="10647048"/>
                  </a:cubicBezTo>
                  <a:lnTo>
                    <a:pt x="19871241" y="124460"/>
                  </a:lnTo>
                  <a:cubicBezTo>
                    <a:pt x="19871241" y="55880"/>
                    <a:pt x="19815361" y="0"/>
                    <a:pt x="1974678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8" id="18"/>
          <p:cNvSpPr/>
          <p:nvPr/>
        </p:nvSpPr>
        <p:spPr>
          <a:xfrm>
            <a:off x="1276510" y="2600414"/>
            <a:ext cx="15982790" cy="3569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028700" y="3912925"/>
            <a:ext cx="1023862" cy="10238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106257">
            <a:off x="16034661" y="7635812"/>
            <a:ext cx="2067149" cy="206714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0" y="901699"/>
            <a:ext cx="2969903" cy="1857539"/>
          </a:xfrm>
          <a:custGeom>
            <a:avLst/>
            <a:gdLst/>
            <a:ahLst/>
            <a:cxnLst/>
            <a:rect r="r" b="b" t="t" l="l"/>
            <a:pathLst>
              <a:path h="1857539" w="2969903">
                <a:moveTo>
                  <a:pt x="0" y="0"/>
                </a:moveTo>
                <a:lnTo>
                  <a:pt x="2969903" y="0"/>
                </a:lnTo>
                <a:lnTo>
                  <a:pt x="2969903" y="1857540"/>
                </a:lnTo>
                <a:lnTo>
                  <a:pt x="0" y="185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444873" y="2759239"/>
            <a:ext cx="6699127" cy="6727661"/>
          </a:xfrm>
          <a:custGeom>
            <a:avLst/>
            <a:gdLst/>
            <a:ahLst/>
            <a:cxnLst/>
            <a:rect r="r" b="b" t="t" l="l"/>
            <a:pathLst>
              <a:path h="6727661" w="6699127">
                <a:moveTo>
                  <a:pt x="0" y="0"/>
                </a:moveTo>
                <a:lnTo>
                  <a:pt x="6699127" y="0"/>
                </a:lnTo>
                <a:lnTo>
                  <a:pt x="6699127" y="6727661"/>
                </a:lnTo>
                <a:lnTo>
                  <a:pt x="0" y="6727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80" t="-29019" r="-5376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BÌNH LUẬN BÀI ĐĂNG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80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083246" cy="10690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8505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21018505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4352096" y="3643020"/>
            <a:ext cx="9451063" cy="25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40"/>
              </a:lnSpc>
            </a:pPr>
            <a:r>
              <a:rPr lang="en-US" b="true" sz="9747" spc="35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NHẮN TIN THỜI GIAN THỰC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15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351688" y="2186442"/>
            <a:ext cx="7005888" cy="810055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7382" y="1028700"/>
            <a:ext cx="16658024" cy="8813649"/>
            <a:chOff x="0" y="0"/>
            <a:chExt cx="18758712" cy="99251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9861609"/>
            </a:xfrm>
            <a:custGeom>
              <a:avLst/>
              <a:gdLst/>
              <a:ahLst/>
              <a:cxnLst/>
              <a:rect r="r" b="b" t="t" l="l"/>
              <a:pathLst>
                <a:path h="9861609" w="18693971">
                  <a:moveTo>
                    <a:pt x="18602502" y="9861609"/>
                  </a:moveTo>
                  <a:lnTo>
                    <a:pt x="92710" y="9861609"/>
                  </a:lnTo>
                  <a:cubicBezTo>
                    <a:pt x="41910" y="9861609"/>
                    <a:pt x="0" y="9819699"/>
                    <a:pt x="0" y="97688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767629"/>
                  </a:lnTo>
                  <a:cubicBezTo>
                    <a:pt x="18695212" y="9819699"/>
                    <a:pt x="18653302" y="9861609"/>
                    <a:pt x="18602502" y="9861609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925109"/>
            </a:xfrm>
            <a:custGeom>
              <a:avLst/>
              <a:gdLst/>
              <a:ahLst/>
              <a:cxnLst/>
              <a:rect r="r" b="b" t="t" l="l"/>
              <a:pathLst>
                <a:path h="9925109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800649"/>
                  </a:lnTo>
                  <a:cubicBezTo>
                    <a:pt x="18699021" y="9836209"/>
                    <a:pt x="18669812" y="9865419"/>
                    <a:pt x="18634252" y="9865419"/>
                  </a:cubicBezTo>
                  <a:lnTo>
                    <a:pt x="124460" y="9865419"/>
                  </a:lnTo>
                  <a:cubicBezTo>
                    <a:pt x="88900" y="9865419"/>
                    <a:pt x="59690" y="9836209"/>
                    <a:pt x="59690" y="98006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800649"/>
                  </a:lnTo>
                  <a:cubicBezTo>
                    <a:pt x="0" y="9869229"/>
                    <a:pt x="55880" y="9925109"/>
                    <a:pt x="124460" y="9925109"/>
                  </a:cubicBezTo>
                  <a:lnTo>
                    <a:pt x="18634252" y="9925109"/>
                  </a:lnTo>
                  <a:cubicBezTo>
                    <a:pt x="18702832" y="9925109"/>
                    <a:pt x="18758712" y="9869229"/>
                    <a:pt x="18758712" y="9800649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987438" y="7593839"/>
            <a:ext cx="3629641" cy="3629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06354" y="5984349"/>
            <a:ext cx="705891" cy="70589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028700" y="629460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4" y="0"/>
                </a:lnTo>
                <a:lnTo>
                  <a:pt x="1790154" y="1145699"/>
                </a:lnTo>
                <a:lnTo>
                  <a:pt x="0" y="114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923777" y="2892741"/>
            <a:ext cx="15137793" cy="6812007"/>
          </a:xfrm>
          <a:custGeom>
            <a:avLst/>
            <a:gdLst/>
            <a:ahLst/>
            <a:cxnLst/>
            <a:rect r="r" b="b" t="t" l="l"/>
            <a:pathLst>
              <a:path h="6812007" w="15137793">
                <a:moveTo>
                  <a:pt x="0" y="0"/>
                </a:moveTo>
                <a:lnTo>
                  <a:pt x="15137793" y="0"/>
                </a:lnTo>
                <a:lnTo>
                  <a:pt x="15137793" y="6812007"/>
                </a:lnTo>
                <a:lnTo>
                  <a:pt x="0" y="6812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818854" y="1275540"/>
            <a:ext cx="7747940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CHAT 1-1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16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7382" y="1028700"/>
            <a:ext cx="16784863" cy="8880759"/>
            <a:chOff x="0" y="0"/>
            <a:chExt cx="18758712" cy="99251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9861609"/>
            </a:xfrm>
            <a:custGeom>
              <a:avLst/>
              <a:gdLst/>
              <a:ahLst/>
              <a:cxnLst/>
              <a:rect r="r" b="b" t="t" l="l"/>
              <a:pathLst>
                <a:path h="9861609" w="18693971">
                  <a:moveTo>
                    <a:pt x="18602502" y="9861609"/>
                  </a:moveTo>
                  <a:lnTo>
                    <a:pt x="92710" y="9861609"/>
                  </a:lnTo>
                  <a:cubicBezTo>
                    <a:pt x="41910" y="9861609"/>
                    <a:pt x="0" y="9819699"/>
                    <a:pt x="0" y="97688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767629"/>
                  </a:lnTo>
                  <a:cubicBezTo>
                    <a:pt x="18695212" y="9819699"/>
                    <a:pt x="18653302" y="9861609"/>
                    <a:pt x="18602502" y="9861609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925109"/>
            </a:xfrm>
            <a:custGeom>
              <a:avLst/>
              <a:gdLst/>
              <a:ahLst/>
              <a:cxnLst/>
              <a:rect r="r" b="b" t="t" l="l"/>
              <a:pathLst>
                <a:path h="9925109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800649"/>
                  </a:lnTo>
                  <a:cubicBezTo>
                    <a:pt x="18699021" y="9836209"/>
                    <a:pt x="18669812" y="9865419"/>
                    <a:pt x="18634252" y="9865419"/>
                  </a:cubicBezTo>
                  <a:lnTo>
                    <a:pt x="124460" y="9865419"/>
                  </a:lnTo>
                  <a:cubicBezTo>
                    <a:pt x="88900" y="9865419"/>
                    <a:pt x="59690" y="9836209"/>
                    <a:pt x="59690" y="98006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800649"/>
                  </a:lnTo>
                  <a:cubicBezTo>
                    <a:pt x="0" y="9869229"/>
                    <a:pt x="55880" y="9925109"/>
                    <a:pt x="124460" y="9925109"/>
                  </a:cubicBezTo>
                  <a:lnTo>
                    <a:pt x="18634252" y="9925109"/>
                  </a:lnTo>
                  <a:cubicBezTo>
                    <a:pt x="18702832" y="9925109"/>
                    <a:pt x="18758712" y="9869229"/>
                    <a:pt x="18758712" y="9800649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987438" y="7593839"/>
            <a:ext cx="3629641" cy="3629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06354" y="5984349"/>
            <a:ext cx="705891" cy="70589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028700" y="629460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4" y="0"/>
                </a:lnTo>
                <a:lnTo>
                  <a:pt x="1790154" y="1145699"/>
                </a:lnTo>
                <a:lnTo>
                  <a:pt x="0" y="114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642203" y="2854022"/>
            <a:ext cx="7336066" cy="6966546"/>
          </a:xfrm>
          <a:custGeom>
            <a:avLst/>
            <a:gdLst/>
            <a:ahLst/>
            <a:cxnLst/>
            <a:rect r="r" b="b" t="t" l="l"/>
            <a:pathLst>
              <a:path h="6966546" w="7336066">
                <a:moveTo>
                  <a:pt x="0" y="0"/>
                </a:moveTo>
                <a:lnTo>
                  <a:pt x="7336066" y="0"/>
                </a:lnTo>
                <a:lnTo>
                  <a:pt x="7336066" y="6966546"/>
                </a:lnTo>
                <a:lnTo>
                  <a:pt x="0" y="6966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818854" y="1275540"/>
            <a:ext cx="7747940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TẠO GROUP CHAT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17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80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083246" cy="10690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8505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21018505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7368071" y="3922850"/>
            <a:ext cx="9083607" cy="25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40"/>
              </a:lnSpc>
            </a:pPr>
            <a:r>
              <a:rPr lang="en-US" b="true" sz="9747" spc="35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HỒ SƠ CÁ NHÂN VÀ KẾT BẠN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18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7855" y="1925754"/>
            <a:ext cx="7778479" cy="8505785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4752" y="1028700"/>
            <a:ext cx="16950655" cy="8968478"/>
            <a:chOff x="0" y="0"/>
            <a:chExt cx="18758712" cy="99251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9861609"/>
            </a:xfrm>
            <a:custGeom>
              <a:avLst/>
              <a:gdLst/>
              <a:ahLst/>
              <a:cxnLst/>
              <a:rect r="r" b="b" t="t" l="l"/>
              <a:pathLst>
                <a:path h="9861609" w="18693971">
                  <a:moveTo>
                    <a:pt x="18602502" y="9861609"/>
                  </a:moveTo>
                  <a:lnTo>
                    <a:pt x="92710" y="9861609"/>
                  </a:lnTo>
                  <a:cubicBezTo>
                    <a:pt x="41910" y="9861609"/>
                    <a:pt x="0" y="9819699"/>
                    <a:pt x="0" y="97688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767629"/>
                  </a:lnTo>
                  <a:cubicBezTo>
                    <a:pt x="18695212" y="9819699"/>
                    <a:pt x="18653302" y="9861609"/>
                    <a:pt x="18602502" y="9861609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925109"/>
            </a:xfrm>
            <a:custGeom>
              <a:avLst/>
              <a:gdLst/>
              <a:ahLst/>
              <a:cxnLst/>
              <a:rect r="r" b="b" t="t" l="l"/>
              <a:pathLst>
                <a:path h="9925109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800649"/>
                  </a:lnTo>
                  <a:cubicBezTo>
                    <a:pt x="18699021" y="9836209"/>
                    <a:pt x="18669812" y="9865419"/>
                    <a:pt x="18634252" y="9865419"/>
                  </a:cubicBezTo>
                  <a:lnTo>
                    <a:pt x="124460" y="9865419"/>
                  </a:lnTo>
                  <a:cubicBezTo>
                    <a:pt x="88900" y="9865419"/>
                    <a:pt x="59690" y="9836209"/>
                    <a:pt x="59690" y="98006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800649"/>
                  </a:lnTo>
                  <a:cubicBezTo>
                    <a:pt x="0" y="9869229"/>
                    <a:pt x="55880" y="9925109"/>
                    <a:pt x="124460" y="9925109"/>
                  </a:cubicBezTo>
                  <a:lnTo>
                    <a:pt x="18634252" y="9925109"/>
                  </a:lnTo>
                  <a:cubicBezTo>
                    <a:pt x="18702832" y="9925109"/>
                    <a:pt x="18758712" y="9869229"/>
                    <a:pt x="18758712" y="9800649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1280069" y="7746160"/>
            <a:ext cx="3629641" cy="3629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818854" y="1275540"/>
            <a:ext cx="8822042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BÀI ĐĂNG NGƯỜI DÙNG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6906354" y="5984349"/>
            <a:ext cx="705891" cy="70589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28700" y="629460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4" y="0"/>
                </a:lnTo>
                <a:lnTo>
                  <a:pt x="1790154" y="1145699"/>
                </a:lnTo>
                <a:lnTo>
                  <a:pt x="0" y="114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658477" y="2843828"/>
            <a:ext cx="5873612" cy="6986934"/>
          </a:xfrm>
          <a:custGeom>
            <a:avLst/>
            <a:gdLst/>
            <a:ahLst/>
            <a:cxnLst/>
            <a:rect r="r" b="b" t="t" l="l"/>
            <a:pathLst>
              <a:path h="6986934" w="5873612">
                <a:moveTo>
                  <a:pt x="0" y="0"/>
                </a:moveTo>
                <a:lnTo>
                  <a:pt x="5873612" y="0"/>
                </a:lnTo>
                <a:lnTo>
                  <a:pt x="5873612" y="6986934"/>
                </a:lnTo>
                <a:lnTo>
                  <a:pt x="0" y="6986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70" t="0" r="0" b="-6243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19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5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29762"/>
            <a:ext cx="16230600" cy="8528538"/>
            <a:chOff x="0" y="0"/>
            <a:chExt cx="21083246" cy="11078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8505" cy="11014912"/>
            </a:xfrm>
            <a:custGeom>
              <a:avLst/>
              <a:gdLst/>
              <a:ahLst/>
              <a:cxnLst/>
              <a:rect r="r" b="b" t="t" l="l"/>
              <a:pathLst>
                <a:path h="11014912" w="21018505">
                  <a:moveTo>
                    <a:pt x="20927036" y="11014912"/>
                  </a:moveTo>
                  <a:lnTo>
                    <a:pt x="92710" y="11014912"/>
                  </a:lnTo>
                  <a:cubicBezTo>
                    <a:pt x="41910" y="11014912"/>
                    <a:pt x="0" y="10973002"/>
                    <a:pt x="0" y="1092220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920932"/>
                  </a:lnTo>
                  <a:cubicBezTo>
                    <a:pt x="21019746" y="10973002"/>
                    <a:pt x="20977836" y="11014912"/>
                    <a:pt x="20927036" y="1101491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1078412"/>
            </a:xfrm>
            <a:custGeom>
              <a:avLst/>
              <a:gdLst/>
              <a:ahLst/>
              <a:cxnLst/>
              <a:rect r="r" b="b" t="t" l="l"/>
              <a:pathLst>
                <a:path h="11078412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953952"/>
                  </a:lnTo>
                  <a:cubicBezTo>
                    <a:pt x="21023556" y="10989512"/>
                    <a:pt x="20994346" y="11018722"/>
                    <a:pt x="20958786" y="11018722"/>
                  </a:cubicBezTo>
                  <a:lnTo>
                    <a:pt x="124460" y="11018722"/>
                  </a:lnTo>
                  <a:cubicBezTo>
                    <a:pt x="88900" y="11018722"/>
                    <a:pt x="59690" y="10989512"/>
                    <a:pt x="59690" y="1095395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953952"/>
                  </a:lnTo>
                  <a:cubicBezTo>
                    <a:pt x="0" y="11022532"/>
                    <a:pt x="55880" y="11078412"/>
                    <a:pt x="124460" y="11078412"/>
                  </a:cubicBezTo>
                  <a:lnTo>
                    <a:pt x="20958786" y="11078412"/>
                  </a:lnTo>
                  <a:cubicBezTo>
                    <a:pt x="21027366" y="11078412"/>
                    <a:pt x="21083246" y="11022532"/>
                    <a:pt x="21083246" y="10953952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052046" y="1273175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340404" y="769735"/>
            <a:ext cx="10468840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CÁC TÍNH NĂNG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95822" y="2898084"/>
            <a:ext cx="715144" cy="7151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95822" y="3854806"/>
            <a:ext cx="715144" cy="71514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595822" y="4811529"/>
            <a:ext cx="715144" cy="71514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595822" y="5768252"/>
            <a:ext cx="715144" cy="71514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28700" y="2115192"/>
            <a:ext cx="16230561" cy="4762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667820" y="2115192"/>
            <a:ext cx="5707702" cy="9356888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 rot="0">
            <a:off x="2595822" y="6673772"/>
            <a:ext cx="715144" cy="71514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492205" y="2862477"/>
            <a:ext cx="54623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 spc="84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XÁC THỰC NGƯỜI DÙNG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05373" y="2843427"/>
            <a:ext cx="496042" cy="71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705373" y="3804048"/>
            <a:ext cx="496042" cy="71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05373" y="4752973"/>
            <a:ext cx="496042" cy="71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05373" y="5749493"/>
            <a:ext cx="496042" cy="71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705373" y="6615217"/>
            <a:ext cx="496042" cy="71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92205" y="3864306"/>
            <a:ext cx="655261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 spc="84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QUẢN LÝ BÀI ĐĂNG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92205" y="4773416"/>
            <a:ext cx="739904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 spc="84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NHẮN TIN THỜI GIAN THỰC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492205" y="5729301"/>
            <a:ext cx="739904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 spc="84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HỒ SƠ CÁ NHÂN VÀ KẾT BẠN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492205" y="6636646"/>
            <a:ext cx="762517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 spc="84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TÌM KIẾM BÀI VIẾT VÀ NGƯỜI DÙNG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2595822" y="7579416"/>
            <a:ext cx="715144" cy="71514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2705373" y="7520861"/>
            <a:ext cx="496042" cy="71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492205" y="7542290"/>
            <a:ext cx="739904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 spc="84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QUẢN TRỊ HỆ THỐNG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23378" y="1028700"/>
            <a:ext cx="14441095" cy="7640687"/>
            <a:chOff x="0" y="0"/>
            <a:chExt cx="18758712" cy="99251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9861609"/>
            </a:xfrm>
            <a:custGeom>
              <a:avLst/>
              <a:gdLst/>
              <a:ahLst/>
              <a:cxnLst/>
              <a:rect r="r" b="b" t="t" l="l"/>
              <a:pathLst>
                <a:path h="9861609" w="18693971">
                  <a:moveTo>
                    <a:pt x="18602502" y="9861609"/>
                  </a:moveTo>
                  <a:lnTo>
                    <a:pt x="92710" y="9861609"/>
                  </a:lnTo>
                  <a:cubicBezTo>
                    <a:pt x="41910" y="9861609"/>
                    <a:pt x="0" y="9819699"/>
                    <a:pt x="0" y="97688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767629"/>
                  </a:lnTo>
                  <a:cubicBezTo>
                    <a:pt x="18695212" y="9819699"/>
                    <a:pt x="18653302" y="9861609"/>
                    <a:pt x="18602502" y="9861609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925109"/>
            </a:xfrm>
            <a:custGeom>
              <a:avLst/>
              <a:gdLst/>
              <a:ahLst/>
              <a:cxnLst/>
              <a:rect r="r" b="b" t="t" l="l"/>
              <a:pathLst>
                <a:path h="9925109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800649"/>
                  </a:lnTo>
                  <a:cubicBezTo>
                    <a:pt x="18699021" y="9836209"/>
                    <a:pt x="18669812" y="9865419"/>
                    <a:pt x="18634252" y="9865419"/>
                  </a:cubicBezTo>
                  <a:lnTo>
                    <a:pt x="124460" y="9865419"/>
                  </a:lnTo>
                  <a:cubicBezTo>
                    <a:pt x="88900" y="9865419"/>
                    <a:pt x="59690" y="9836209"/>
                    <a:pt x="59690" y="98006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800649"/>
                  </a:lnTo>
                  <a:cubicBezTo>
                    <a:pt x="0" y="9869229"/>
                    <a:pt x="55880" y="9925109"/>
                    <a:pt x="124460" y="9925109"/>
                  </a:cubicBezTo>
                  <a:lnTo>
                    <a:pt x="18634252" y="9925109"/>
                  </a:lnTo>
                  <a:cubicBezTo>
                    <a:pt x="18702832" y="9925109"/>
                    <a:pt x="18758712" y="9869229"/>
                    <a:pt x="18758712" y="9800649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987438" y="7593839"/>
            <a:ext cx="3629641" cy="3629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818854" y="1275540"/>
            <a:ext cx="9811347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THÔNG TIN NGƯỜI DÙNG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6906354" y="5984349"/>
            <a:ext cx="705891" cy="70589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28700" y="629460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4" y="0"/>
                </a:lnTo>
                <a:lnTo>
                  <a:pt x="1790154" y="1145699"/>
                </a:lnTo>
                <a:lnTo>
                  <a:pt x="0" y="114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330429" y="3228310"/>
            <a:ext cx="13814366" cy="4213382"/>
          </a:xfrm>
          <a:custGeom>
            <a:avLst/>
            <a:gdLst/>
            <a:ahLst/>
            <a:cxnLst/>
            <a:rect r="r" b="b" t="t" l="l"/>
            <a:pathLst>
              <a:path h="4213382" w="13814366">
                <a:moveTo>
                  <a:pt x="0" y="0"/>
                </a:moveTo>
                <a:lnTo>
                  <a:pt x="13814366" y="0"/>
                </a:lnTo>
                <a:lnTo>
                  <a:pt x="13814366" y="4213382"/>
                </a:lnTo>
                <a:lnTo>
                  <a:pt x="0" y="4213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80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175" y="1028700"/>
            <a:ext cx="16230600" cy="8229600"/>
            <a:chOff x="0" y="0"/>
            <a:chExt cx="21083246" cy="10690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8505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21018505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6843142" y="4837659"/>
            <a:ext cx="10034083" cy="236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06"/>
              </a:lnSpc>
            </a:pPr>
            <a:r>
              <a:rPr lang="en-US" b="true" sz="8841" spc="318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TÌM KIẾM BÀI ĐĂNG VÀ NGƯỜI DÙNG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21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9383" y="2005522"/>
            <a:ext cx="6315422" cy="8098189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2918" y="1028700"/>
            <a:ext cx="17111765" cy="9053720"/>
            <a:chOff x="0" y="0"/>
            <a:chExt cx="18758712" cy="99251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9861609"/>
            </a:xfrm>
            <a:custGeom>
              <a:avLst/>
              <a:gdLst/>
              <a:ahLst/>
              <a:cxnLst/>
              <a:rect r="r" b="b" t="t" l="l"/>
              <a:pathLst>
                <a:path h="9861609" w="18693971">
                  <a:moveTo>
                    <a:pt x="18602502" y="9861609"/>
                  </a:moveTo>
                  <a:lnTo>
                    <a:pt x="92710" y="9861609"/>
                  </a:lnTo>
                  <a:cubicBezTo>
                    <a:pt x="41910" y="9861609"/>
                    <a:pt x="0" y="9819699"/>
                    <a:pt x="0" y="97688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767629"/>
                  </a:lnTo>
                  <a:cubicBezTo>
                    <a:pt x="18695212" y="9819699"/>
                    <a:pt x="18653302" y="9861609"/>
                    <a:pt x="18602502" y="9861609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925109"/>
            </a:xfrm>
            <a:custGeom>
              <a:avLst/>
              <a:gdLst/>
              <a:ahLst/>
              <a:cxnLst/>
              <a:rect r="r" b="b" t="t" l="l"/>
              <a:pathLst>
                <a:path h="9925109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800649"/>
                  </a:lnTo>
                  <a:cubicBezTo>
                    <a:pt x="18699021" y="9836209"/>
                    <a:pt x="18669812" y="9865419"/>
                    <a:pt x="18634252" y="9865419"/>
                  </a:cubicBezTo>
                  <a:lnTo>
                    <a:pt x="124460" y="9865419"/>
                  </a:lnTo>
                  <a:cubicBezTo>
                    <a:pt x="88900" y="9865419"/>
                    <a:pt x="59690" y="9836209"/>
                    <a:pt x="59690" y="98006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800649"/>
                  </a:lnTo>
                  <a:cubicBezTo>
                    <a:pt x="0" y="9869229"/>
                    <a:pt x="55880" y="9925109"/>
                    <a:pt x="124460" y="9925109"/>
                  </a:cubicBezTo>
                  <a:lnTo>
                    <a:pt x="18634252" y="9925109"/>
                  </a:lnTo>
                  <a:cubicBezTo>
                    <a:pt x="18702832" y="9925109"/>
                    <a:pt x="18758712" y="9869229"/>
                    <a:pt x="18758712" y="9800649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987438" y="7593839"/>
            <a:ext cx="3629641" cy="3629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06354" y="5984349"/>
            <a:ext cx="705891" cy="70589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028700" y="629460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4" y="0"/>
                </a:lnTo>
                <a:lnTo>
                  <a:pt x="1790154" y="1145699"/>
                </a:lnTo>
                <a:lnTo>
                  <a:pt x="0" y="114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818854" y="2636105"/>
            <a:ext cx="10037473" cy="7352449"/>
          </a:xfrm>
          <a:custGeom>
            <a:avLst/>
            <a:gdLst/>
            <a:ahLst/>
            <a:cxnLst/>
            <a:rect r="r" b="b" t="t" l="l"/>
            <a:pathLst>
              <a:path h="7352449" w="10037473">
                <a:moveTo>
                  <a:pt x="0" y="0"/>
                </a:moveTo>
                <a:lnTo>
                  <a:pt x="10037473" y="0"/>
                </a:lnTo>
                <a:lnTo>
                  <a:pt x="10037473" y="7352449"/>
                </a:lnTo>
                <a:lnTo>
                  <a:pt x="0" y="7352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044981" y="1275540"/>
            <a:ext cx="9811347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TÌM KIẾM BÀI VIẾT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22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1297" y="1028700"/>
            <a:ext cx="17068003" cy="9030566"/>
            <a:chOff x="0" y="0"/>
            <a:chExt cx="18758712" cy="99251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9861609"/>
            </a:xfrm>
            <a:custGeom>
              <a:avLst/>
              <a:gdLst/>
              <a:ahLst/>
              <a:cxnLst/>
              <a:rect r="r" b="b" t="t" l="l"/>
              <a:pathLst>
                <a:path h="9861609" w="18693971">
                  <a:moveTo>
                    <a:pt x="18602502" y="9861609"/>
                  </a:moveTo>
                  <a:lnTo>
                    <a:pt x="92710" y="9861609"/>
                  </a:lnTo>
                  <a:cubicBezTo>
                    <a:pt x="41910" y="9861609"/>
                    <a:pt x="0" y="9819699"/>
                    <a:pt x="0" y="97688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767629"/>
                  </a:lnTo>
                  <a:cubicBezTo>
                    <a:pt x="18695212" y="9819699"/>
                    <a:pt x="18653302" y="9861609"/>
                    <a:pt x="18602502" y="9861609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925109"/>
            </a:xfrm>
            <a:custGeom>
              <a:avLst/>
              <a:gdLst/>
              <a:ahLst/>
              <a:cxnLst/>
              <a:rect r="r" b="b" t="t" l="l"/>
              <a:pathLst>
                <a:path h="9925109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800649"/>
                  </a:lnTo>
                  <a:cubicBezTo>
                    <a:pt x="18699021" y="9836209"/>
                    <a:pt x="18669812" y="9865419"/>
                    <a:pt x="18634252" y="9865419"/>
                  </a:cubicBezTo>
                  <a:lnTo>
                    <a:pt x="124460" y="9865419"/>
                  </a:lnTo>
                  <a:cubicBezTo>
                    <a:pt x="88900" y="9865419"/>
                    <a:pt x="59690" y="9836209"/>
                    <a:pt x="59690" y="98006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800649"/>
                  </a:lnTo>
                  <a:cubicBezTo>
                    <a:pt x="0" y="9869229"/>
                    <a:pt x="55880" y="9925109"/>
                    <a:pt x="124460" y="9925109"/>
                  </a:cubicBezTo>
                  <a:lnTo>
                    <a:pt x="18634252" y="9925109"/>
                  </a:lnTo>
                  <a:cubicBezTo>
                    <a:pt x="18702832" y="9925109"/>
                    <a:pt x="18758712" y="9869229"/>
                    <a:pt x="18758712" y="9800649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987438" y="7593839"/>
            <a:ext cx="3629641" cy="3629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06354" y="5984349"/>
            <a:ext cx="705891" cy="70589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028700" y="629460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4" y="0"/>
                </a:lnTo>
                <a:lnTo>
                  <a:pt x="1790154" y="1145699"/>
                </a:lnTo>
                <a:lnTo>
                  <a:pt x="0" y="114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923777" y="2778784"/>
            <a:ext cx="14982577" cy="5843205"/>
          </a:xfrm>
          <a:custGeom>
            <a:avLst/>
            <a:gdLst/>
            <a:ahLst/>
            <a:cxnLst/>
            <a:rect r="r" b="b" t="t" l="l"/>
            <a:pathLst>
              <a:path h="5843205" w="14982577">
                <a:moveTo>
                  <a:pt x="0" y="0"/>
                </a:moveTo>
                <a:lnTo>
                  <a:pt x="14982577" y="0"/>
                </a:lnTo>
                <a:lnTo>
                  <a:pt x="14982577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044981" y="1275540"/>
            <a:ext cx="9811347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TÌM KIẾM NGƯỜI DÙNG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23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80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175" y="1028700"/>
            <a:ext cx="16230600" cy="8229600"/>
            <a:chOff x="0" y="0"/>
            <a:chExt cx="21083246" cy="10690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8505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21018505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5458115" y="4837659"/>
            <a:ext cx="11419110" cy="121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06"/>
              </a:lnSpc>
            </a:pPr>
            <a:r>
              <a:rPr lang="en-US" b="true" sz="8841" spc="318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QUẢN TRỊ HỆ THỐNG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24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9383" y="2005522"/>
            <a:ext cx="6315422" cy="8098189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769" y="1028700"/>
            <a:ext cx="17367274" cy="9188908"/>
            <a:chOff x="0" y="0"/>
            <a:chExt cx="18758712" cy="99251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9861609"/>
            </a:xfrm>
            <a:custGeom>
              <a:avLst/>
              <a:gdLst/>
              <a:ahLst/>
              <a:cxnLst/>
              <a:rect r="r" b="b" t="t" l="l"/>
              <a:pathLst>
                <a:path h="9861609" w="18693971">
                  <a:moveTo>
                    <a:pt x="18602502" y="9861609"/>
                  </a:moveTo>
                  <a:lnTo>
                    <a:pt x="92710" y="9861609"/>
                  </a:lnTo>
                  <a:cubicBezTo>
                    <a:pt x="41910" y="9861609"/>
                    <a:pt x="0" y="9819699"/>
                    <a:pt x="0" y="97688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767629"/>
                  </a:lnTo>
                  <a:cubicBezTo>
                    <a:pt x="18695212" y="9819699"/>
                    <a:pt x="18653302" y="9861609"/>
                    <a:pt x="18602502" y="9861609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925109"/>
            </a:xfrm>
            <a:custGeom>
              <a:avLst/>
              <a:gdLst/>
              <a:ahLst/>
              <a:cxnLst/>
              <a:rect r="r" b="b" t="t" l="l"/>
              <a:pathLst>
                <a:path h="9925109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800649"/>
                  </a:lnTo>
                  <a:cubicBezTo>
                    <a:pt x="18699021" y="9836209"/>
                    <a:pt x="18669812" y="9865419"/>
                    <a:pt x="18634252" y="9865419"/>
                  </a:cubicBezTo>
                  <a:lnTo>
                    <a:pt x="124460" y="9865419"/>
                  </a:lnTo>
                  <a:cubicBezTo>
                    <a:pt x="88900" y="9865419"/>
                    <a:pt x="59690" y="9836209"/>
                    <a:pt x="59690" y="98006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800649"/>
                  </a:lnTo>
                  <a:cubicBezTo>
                    <a:pt x="0" y="9869229"/>
                    <a:pt x="55880" y="9925109"/>
                    <a:pt x="124460" y="9925109"/>
                  </a:cubicBezTo>
                  <a:lnTo>
                    <a:pt x="18634252" y="9925109"/>
                  </a:lnTo>
                  <a:cubicBezTo>
                    <a:pt x="18702832" y="9925109"/>
                    <a:pt x="18758712" y="9869229"/>
                    <a:pt x="18758712" y="9800649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987438" y="7593839"/>
            <a:ext cx="3629641" cy="3629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3135021" y="1275540"/>
            <a:ext cx="9811347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QUẢN LÝ BÀI VIẾT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6906354" y="5984349"/>
            <a:ext cx="705891" cy="70589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28700" y="629460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4" y="0"/>
                </a:lnTo>
                <a:lnTo>
                  <a:pt x="1790154" y="1145699"/>
                </a:lnTo>
                <a:lnTo>
                  <a:pt x="0" y="114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25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923777" y="2904438"/>
            <a:ext cx="14982577" cy="5936846"/>
          </a:xfrm>
          <a:custGeom>
            <a:avLst/>
            <a:gdLst/>
            <a:ahLst/>
            <a:cxnLst/>
            <a:rect r="r" b="b" t="t" l="l"/>
            <a:pathLst>
              <a:path h="5936846" w="14982577">
                <a:moveTo>
                  <a:pt x="0" y="0"/>
                </a:moveTo>
                <a:lnTo>
                  <a:pt x="14982577" y="0"/>
                </a:lnTo>
                <a:lnTo>
                  <a:pt x="14982577" y="5936846"/>
                </a:lnTo>
                <a:lnTo>
                  <a:pt x="0" y="5936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6903" y="1028700"/>
            <a:ext cx="17202031" cy="9101480"/>
            <a:chOff x="0" y="0"/>
            <a:chExt cx="18758712" cy="99251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9861609"/>
            </a:xfrm>
            <a:custGeom>
              <a:avLst/>
              <a:gdLst/>
              <a:ahLst/>
              <a:cxnLst/>
              <a:rect r="r" b="b" t="t" l="l"/>
              <a:pathLst>
                <a:path h="9861609" w="18693971">
                  <a:moveTo>
                    <a:pt x="18602502" y="9861609"/>
                  </a:moveTo>
                  <a:lnTo>
                    <a:pt x="92710" y="9861609"/>
                  </a:lnTo>
                  <a:cubicBezTo>
                    <a:pt x="41910" y="9861609"/>
                    <a:pt x="0" y="9819699"/>
                    <a:pt x="0" y="97688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767629"/>
                  </a:lnTo>
                  <a:cubicBezTo>
                    <a:pt x="18695212" y="9819699"/>
                    <a:pt x="18653302" y="9861609"/>
                    <a:pt x="18602502" y="9861609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925109"/>
            </a:xfrm>
            <a:custGeom>
              <a:avLst/>
              <a:gdLst/>
              <a:ahLst/>
              <a:cxnLst/>
              <a:rect r="r" b="b" t="t" l="l"/>
              <a:pathLst>
                <a:path h="9925109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800649"/>
                  </a:lnTo>
                  <a:cubicBezTo>
                    <a:pt x="18699021" y="9836209"/>
                    <a:pt x="18669812" y="9865419"/>
                    <a:pt x="18634252" y="9865419"/>
                  </a:cubicBezTo>
                  <a:lnTo>
                    <a:pt x="124460" y="9865419"/>
                  </a:lnTo>
                  <a:cubicBezTo>
                    <a:pt x="88900" y="9865419"/>
                    <a:pt x="59690" y="9836209"/>
                    <a:pt x="59690" y="98006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800649"/>
                  </a:lnTo>
                  <a:cubicBezTo>
                    <a:pt x="0" y="9869229"/>
                    <a:pt x="55880" y="9925109"/>
                    <a:pt x="124460" y="9925109"/>
                  </a:cubicBezTo>
                  <a:lnTo>
                    <a:pt x="18634252" y="9925109"/>
                  </a:lnTo>
                  <a:cubicBezTo>
                    <a:pt x="18702832" y="9925109"/>
                    <a:pt x="18758712" y="9869229"/>
                    <a:pt x="18758712" y="9800649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2338041" y="8472179"/>
            <a:ext cx="3629641" cy="3629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06354" y="5984349"/>
            <a:ext cx="705891" cy="70589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028700" y="629460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4" y="0"/>
                </a:lnTo>
                <a:lnTo>
                  <a:pt x="1790154" y="1145699"/>
                </a:lnTo>
                <a:lnTo>
                  <a:pt x="0" y="114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895158" y="2791754"/>
            <a:ext cx="13556389" cy="7100159"/>
          </a:xfrm>
          <a:custGeom>
            <a:avLst/>
            <a:gdLst/>
            <a:ahLst/>
            <a:cxnLst/>
            <a:rect r="r" b="b" t="t" l="l"/>
            <a:pathLst>
              <a:path h="7100159" w="13556389">
                <a:moveTo>
                  <a:pt x="0" y="0"/>
                </a:moveTo>
                <a:lnTo>
                  <a:pt x="13556389" y="0"/>
                </a:lnTo>
                <a:lnTo>
                  <a:pt x="13556389" y="7100159"/>
                </a:lnTo>
                <a:lnTo>
                  <a:pt x="0" y="7100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044981" y="1275540"/>
            <a:ext cx="9811347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QUẢN LÝ NGƯỜI DÙNG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26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78363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63697" y="7112323"/>
            <a:ext cx="2790777" cy="27907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1469950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204922"/>
            <a:ext cx="8115300" cy="228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673"/>
              </a:lnSpc>
              <a:spcBef>
                <a:spcPct val="0"/>
              </a:spcBef>
            </a:pPr>
            <a:r>
              <a:rPr lang="en-US" b="true" sz="13338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THANK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617622"/>
            <a:ext cx="8115300" cy="3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91"/>
              </a:lnSpc>
              <a:spcBef>
                <a:spcPct val="0"/>
              </a:spcBef>
            </a:pPr>
            <a:r>
              <a:rPr lang="en-US" b="true" sz="18779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YOU!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511781" y="2041211"/>
            <a:ext cx="6082168" cy="688859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27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80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083246" cy="10690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8505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21018505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8443620" y="4256530"/>
            <a:ext cx="7973164" cy="30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83"/>
              </a:lnSpc>
            </a:pPr>
            <a:r>
              <a:rPr lang="en-US" b="true" sz="11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XÁC THỰC NGƯỜI DÙNG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59396" y="1316799"/>
            <a:ext cx="7598650" cy="1303418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5979" y="2661221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9575" y="1283506"/>
            <a:ext cx="15764937" cy="8705689"/>
            <a:chOff x="0" y="0"/>
            <a:chExt cx="18758712" cy="10358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10295406"/>
            </a:xfrm>
            <a:custGeom>
              <a:avLst/>
              <a:gdLst/>
              <a:ahLst/>
              <a:cxnLst/>
              <a:rect r="r" b="b" t="t" l="l"/>
              <a:pathLst>
                <a:path h="10295406" w="18693971">
                  <a:moveTo>
                    <a:pt x="18602502" y="10295406"/>
                  </a:moveTo>
                  <a:lnTo>
                    <a:pt x="92710" y="10295406"/>
                  </a:lnTo>
                  <a:cubicBezTo>
                    <a:pt x="41910" y="10295406"/>
                    <a:pt x="0" y="10253496"/>
                    <a:pt x="0" y="1020269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10201426"/>
                  </a:lnTo>
                  <a:cubicBezTo>
                    <a:pt x="18695212" y="10253496"/>
                    <a:pt x="18653302" y="10295406"/>
                    <a:pt x="18602502" y="10295406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10358906"/>
            </a:xfrm>
            <a:custGeom>
              <a:avLst/>
              <a:gdLst/>
              <a:ahLst/>
              <a:cxnLst/>
              <a:rect r="r" b="b" t="t" l="l"/>
              <a:pathLst>
                <a:path h="10358906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10234447"/>
                  </a:lnTo>
                  <a:cubicBezTo>
                    <a:pt x="18699021" y="10270006"/>
                    <a:pt x="18669812" y="10299216"/>
                    <a:pt x="18634252" y="10299216"/>
                  </a:cubicBezTo>
                  <a:lnTo>
                    <a:pt x="124460" y="10299216"/>
                  </a:lnTo>
                  <a:cubicBezTo>
                    <a:pt x="88900" y="10299216"/>
                    <a:pt x="59690" y="10270006"/>
                    <a:pt x="59690" y="1023444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34447"/>
                  </a:lnTo>
                  <a:cubicBezTo>
                    <a:pt x="0" y="10303026"/>
                    <a:pt x="55880" y="10358906"/>
                    <a:pt x="124460" y="10358906"/>
                  </a:cubicBezTo>
                  <a:lnTo>
                    <a:pt x="18634252" y="10358906"/>
                  </a:lnTo>
                  <a:cubicBezTo>
                    <a:pt x="18702832" y="10358906"/>
                    <a:pt x="18758712" y="10303026"/>
                    <a:pt x="18758712" y="10234447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ĐĂNG KÝ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5434059" y="3547095"/>
            <a:ext cx="8908112" cy="8184855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6004982" y="5666379"/>
            <a:ext cx="1023862" cy="10238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106257">
            <a:off x="3866095" y="627589"/>
            <a:ext cx="802223" cy="8022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166117" y="7639523"/>
            <a:ext cx="3629641" cy="362964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6772241" y="384329"/>
            <a:ext cx="1082810" cy="875722"/>
          </a:xfrm>
          <a:custGeom>
            <a:avLst/>
            <a:gdLst/>
            <a:ahLst/>
            <a:cxnLst/>
            <a:rect r="r" b="b" t="t" l="l"/>
            <a:pathLst>
              <a:path h="875722" w="1082810">
                <a:moveTo>
                  <a:pt x="0" y="0"/>
                </a:moveTo>
                <a:lnTo>
                  <a:pt x="1082810" y="0"/>
                </a:lnTo>
                <a:lnTo>
                  <a:pt x="1082810" y="875723"/>
                </a:lnTo>
                <a:lnTo>
                  <a:pt x="0" y="875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267207" y="2704579"/>
            <a:ext cx="4607481" cy="6947460"/>
          </a:xfrm>
          <a:custGeom>
            <a:avLst/>
            <a:gdLst/>
            <a:ahLst/>
            <a:cxnLst/>
            <a:rect r="r" b="b" t="t" l="l"/>
            <a:pathLst>
              <a:path h="6947460" w="4607481">
                <a:moveTo>
                  <a:pt x="0" y="0"/>
                </a:moveTo>
                <a:lnTo>
                  <a:pt x="4607481" y="0"/>
                </a:lnTo>
                <a:lnTo>
                  <a:pt x="4607481" y="6947461"/>
                </a:lnTo>
                <a:lnTo>
                  <a:pt x="0" y="6947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5979" y="2661221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283506"/>
            <a:ext cx="15335812" cy="8468718"/>
            <a:chOff x="0" y="0"/>
            <a:chExt cx="18758712" cy="10358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10295406"/>
            </a:xfrm>
            <a:custGeom>
              <a:avLst/>
              <a:gdLst/>
              <a:ahLst/>
              <a:cxnLst/>
              <a:rect r="r" b="b" t="t" l="l"/>
              <a:pathLst>
                <a:path h="10295406" w="18693971">
                  <a:moveTo>
                    <a:pt x="18602502" y="10295406"/>
                  </a:moveTo>
                  <a:lnTo>
                    <a:pt x="92710" y="10295406"/>
                  </a:lnTo>
                  <a:cubicBezTo>
                    <a:pt x="41910" y="10295406"/>
                    <a:pt x="0" y="10253496"/>
                    <a:pt x="0" y="1020269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10201426"/>
                  </a:lnTo>
                  <a:cubicBezTo>
                    <a:pt x="18695212" y="10253496"/>
                    <a:pt x="18653302" y="10295406"/>
                    <a:pt x="18602502" y="10295406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10358906"/>
            </a:xfrm>
            <a:custGeom>
              <a:avLst/>
              <a:gdLst/>
              <a:ahLst/>
              <a:cxnLst/>
              <a:rect r="r" b="b" t="t" l="l"/>
              <a:pathLst>
                <a:path h="10358906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10234447"/>
                  </a:lnTo>
                  <a:cubicBezTo>
                    <a:pt x="18699021" y="10270006"/>
                    <a:pt x="18669812" y="10299216"/>
                    <a:pt x="18634252" y="10299216"/>
                  </a:cubicBezTo>
                  <a:lnTo>
                    <a:pt x="124460" y="10299216"/>
                  </a:lnTo>
                  <a:cubicBezTo>
                    <a:pt x="88900" y="10299216"/>
                    <a:pt x="59690" y="10270006"/>
                    <a:pt x="59690" y="1023444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34447"/>
                  </a:lnTo>
                  <a:cubicBezTo>
                    <a:pt x="0" y="10303026"/>
                    <a:pt x="55880" y="10358906"/>
                    <a:pt x="124460" y="10358906"/>
                  </a:cubicBezTo>
                  <a:lnTo>
                    <a:pt x="18634252" y="10358906"/>
                  </a:lnTo>
                  <a:cubicBezTo>
                    <a:pt x="18702832" y="10358906"/>
                    <a:pt x="18758712" y="10303026"/>
                    <a:pt x="18758712" y="10234447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ĐĂNG NHẬP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5434059" y="3547095"/>
            <a:ext cx="8908112" cy="8184855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6004982" y="5666379"/>
            <a:ext cx="1023862" cy="10238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106257">
            <a:off x="3866095" y="627589"/>
            <a:ext cx="802223" cy="8022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166117" y="7639523"/>
            <a:ext cx="3629641" cy="362964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6772241" y="384329"/>
            <a:ext cx="1082810" cy="875722"/>
          </a:xfrm>
          <a:custGeom>
            <a:avLst/>
            <a:gdLst/>
            <a:ahLst/>
            <a:cxnLst/>
            <a:rect r="r" b="b" t="t" l="l"/>
            <a:pathLst>
              <a:path h="875722" w="1082810">
                <a:moveTo>
                  <a:pt x="0" y="0"/>
                </a:moveTo>
                <a:lnTo>
                  <a:pt x="1082810" y="0"/>
                </a:lnTo>
                <a:lnTo>
                  <a:pt x="1082810" y="875723"/>
                </a:lnTo>
                <a:lnTo>
                  <a:pt x="0" y="875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500714" y="2705494"/>
            <a:ext cx="5520142" cy="7046730"/>
          </a:xfrm>
          <a:custGeom>
            <a:avLst/>
            <a:gdLst/>
            <a:ahLst/>
            <a:cxnLst/>
            <a:rect r="r" b="b" t="t" l="l"/>
            <a:pathLst>
              <a:path h="7046730" w="5520142">
                <a:moveTo>
                  <a:pt x="0" y="0"/>
                </a:moveTo>
                <a:lnTo>
                  <a:pt x="5520142" y="0"/>
                </a:lnTo>
                <a:lnTo>
                  <a:pt x="5520142" y="7046730"/>
                </a:lnTo>
                <a:lnTo>
                  <a:pt x="0" y="704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5979" y="2661221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3848" y="1283506"/>
            <a:ext cx="16160399" cy="8924070"/>
            <a:chOff x="0" y="0"/>
            <a:chExt cx="18758712" cy="10358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10295406"/>
            </a:xfrm>
            <a:custGeom>
              <a:avLst/>
              <a:gdLst/>
              <a:ahLst/>
              <a:cxnLst/>
              <a:rect r="r" b="b" t="t" l="l"/>
              <a:pathLst>
                <a:path h="10295406" w="18693971">
                  <a:moveTo>
                    <a:pt x="18602502" y="10295406"/>
                  </a:moveTo>
                  <a:lnTo>
                    <a:pt x="92710" y="10295406"/>
                  </a:lnTo>
                  <a:cubicBezTo>
                    <a:pt x="41910" y="10295406"/>
                    <a:pt x="0" y="10253496"/>
                    <a:pt x="0" y="1020269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10201426"/>
                  </a:lnTo>
                  <a:cubicBezTo>
                    <a:pt x="18695212" y="10253496"/>
                    <a:pt x="18653302" y="10295406"/>
                    <a:pt x="18602502" y="10295406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10358906"/>
            </a:xfrm>
            <a:custGeom>
              <a:avLst/>
              <a:gdLst/>
              <a:ahLst/>
              <a:cxnLst/>
              <a:rect r="r" b="b" t="t" l="l"/>
              <a:pathLst>
                <a:path h="10358906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10234447"/>
                  </a:lnTo>
                  <a:cubicBezTo>
                    <a:pt x="18699021" y="10270006"/>
                    <a:pt x="18669812" y="10299216"/>
                    <a:pt x="18634252" y="10299216"/>
                  </a:cubicBezTo>
                  <a:lnTo>
                    <a:pt x="124460" y="10299216"/>
                  </a:lnTo>
                  <a:cubicBezTo>
                    <a:pt x="88900" y="10299216"/>
                    <a:pt x="59690" y="10270006"/>
                    <a:pt x="59690" y="1023444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34447"/>
                  </a:lnTo>
                  <a:cubicBezTo>
                    <a:pt x="0" y="10303026"/>
                    <a:pt x="55880" y="10358906"/>
                    <a:pt x="124460" y="10358906"/>
                  </a:cubicBezTo>
                  <a:lnTo>
                    <a:pt x="18634252" y="10358906"/>
                  </a:lnTo>
                  <a:cubicBezTo>
                    <a:pt x="18702832" y="10358906"/>
                    <a:pt x="18758712" y="10303026"/>
                    <a:pt x="18758712" y="10234447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QUÊN MẬT KHẨU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5434059" y="3547095"/>
            <a:ext cx="8908112" cy="8184855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6004982" y="5666379"/>
            <a:ext cx="1023862" cy="10238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106257">
            <a:off x="3866095" y="627589"/>
            <a:ext cx="802223" cy="8022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166117" y="7639523"/>
            <a:ext cx="3629641" cy="362964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6772241" y="384329"/>
            <a:ext cx="1082810" cy="875722"/>
          </a:xfrm>
          <a:custGeom>
            <a:avLst/>
            <a:gdLst/>
            <a:ahLst/>
            <a:cxnLst/>
            <a:rect r="r" b="b" t="t" l="l"/>
            <a:pathLst>
              <a:path h="875722" w="1082810">
                <a:moveTo>
                  <a:pt x="0" y="0"/>
                </a:moveTo>
                <a:lnTo>
                  <a:pt x="1082810" y="0"/>
                </a:lnTo>
                <a:lnTo>
                  <a:pt x="1082810" y="875723"/>
                </a:lnTo>
                <a:lnTo>
                  <a:pt x="0" y="875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320634" y="2848698"/>
            <a:ext cx="7143533" cy="7143533"/>
          </a:xfrm>
          <a:custGeom>
            <a:avLst/>
            <a:gdLst/>
            <a:ahLst/>
            <a:cxnLst/>
            <a:rect r="r" b="b" t="t" l="l"/>
            <a:pathLst>
              <a:path h="7143533" w="7143533">
                <a:moveTo>
                  <a:pt x="0" y="0"/>
                </a:moveTo>
                <a:lnTo>
                  <a:pt x="7143533" y="0"/>
                </a:lnTo>
                <a:lnTo>
                  <a:pt x="7143533" y="7143533"/>
                </a:lnTo>
                <a:lnTo>
                  <a:pt x="0" y="7143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5979" y="2661221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0341" y="1283506"/>
            <a:ext cx="15916572" cy="8789424"/>
            <a:chOff x="0" y="0"/>
            <a:chExt cx="18758712" cy="10358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3971" cy="10295406"/>
            </a:xfrm>
            <a:custGeom>
              <a:avLst/>
              <a:gdLst/>
              <a:ahLst/>
              <a:cxnLst/>
              <a:rect r="r" b="b" t="t" l="l"/>
              <a:pathLst>
                <a:path h="10295406" w="18693971">
                  <a:moveTo>
                    <a:pt x="18602502" y="10295406"/>
                  </a:moveTo>
                  <a:lnTo>
                    <a:pt x="92710" y="10295406"/>
                  </a:lnTo>
                  <a:cubicBezTo>
                    <a:pt x="41910" y="10295406"/>
                    <a:pt x="0" y="10253496"/>
                    <a:pt x="0" y="1020269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10201426"/>
                  </a:lnTo>
                  <a:cubicBezTo>
                    <a:pt x="18695212" y="10253496"/>
                    <a:pt x="18653302" y="10295406"/>
                    <a:pt x="18602502" y="10295406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10358906"/>
            </a:xfrm>
            <a:custGeom>
              <a:avLst/>
              <a:gdLst/>
              <a:ahLst/>
              <a:cxnLst/>
              <a:rect r="r" b="b" t="t" l="l"/>
              <a:pathLst>
                <a:path h="10358906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10234447"/>
                  </a:lnTo>
                  <a:cubicBezTo>
                    <a:pt x="18699021" y="10270006"/>
                    <a:pt x="18669812" y="10299216"/>
                    <a:pt x="18634252" y="10299216"/>
                  </a:cubicBezTo>
                  <a:lnTo>
                    <a:pt x="124460" y="10299216"/>
                  </a:lnTo>
                  <a:cubicBezTo>
                    <a:pt x="88900" y="10299216"/>
                    <a:pt x="59690" y="10270006"/>
                    <a:pt x="59690" y="1023444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34447"/>
                  </a:lnTo>
                  <a:cubicBezTo>
                    <a:pt x="0" y="10303026"/>
                    <a:pt x="55880" y="10358906"/>
                    <a:pt x="124460" y="10358906"/>
                  </a:cubicBezTo>
                  <a:lnTo>
                    <a:pt x="18634252" y="10358906"/>
                  </a:lnTo>
                  <a:cubicBezTo>
                    <a:pt x="18702832" y="10358906"/>
                    <a:pt x="18758712" y="10303026"/>
                    <a:pt x="18758712" y="10234447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ĐỔI MẬT KHẨU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5434059" y="3547095"/>
            <a:ext cx="8908112" cy="8184855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6004982" y="5666379"/>
            <a:ext cx="1023862" cy="10238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106257">
            <a:off x="3866095" y="627589"/>
            <a:ext cx="802223" cy="8022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166117" y="7639523"/>
            <a:ext cx="3629641" cy="362964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6772241" y="384329"/>
            <a:ext cx="1082810" cy="875722"/>
          </a:xfrm>
          <a:custGeom>
            <a:avLst/>
            <a:gdLst/>
            <a:ahLst/>
            <a:cxnLst/>
            <a:rect r="r" b="b" t="t" l="l"/>
            <a:pathLst>
              <a:path h="875722" w="1082810">
                <a:moveTo>
                  <a:pt x="0" y="0"/>
                </a:moveTo>
                <a:lnTo>
                  <a:pt x="1082810" y="0"/>
                </a:lnTo>
                <a:lnTo>
                  <a:pt x="1082810" y="875723"/>
                </a:lnTo>
                <a:lnTo>
                  <a:pt x="0" y="875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277192" y="2805386"/>
            <a:ext cx="5480767" cy="7027486"/>
          </a:xfrm>
          <a:custGeom>
            <a:avLst/>
            <a:gdLst/>
            <a:ahLst/>
            <a:cxnLst/>
            <a:rect r="r" b="b" t="t" l="l"/>
            <a:pathLst>
              <a:path h="7027486" w="5480767">
                <a:moveTo>
                  <a:pt x="0" y="0"/>
                </a:moveTo>
                <a:lnTo>
                  <a:pt x="5480767" y="0"/>
                </a:lnTo>
                <a:lnTo>
                  <a:pt x="5480767" y="7027486"/>
                </a:lnTo>
                <a:lnTo>
                  <a:pt x="0" y="7027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80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083246" cy="10690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8505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21018505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-2910742" y="3563146"/>
            <a:ext cx="11747119" cy="956671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144000" y="4746151"/>
            <a:ext cx="6014945" cy="276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11"/>
              </a:lnSpc>
            </a:pPr>
            <a:r>
              <a:rPr lang="en-US" b="true" sz="10399" spc="374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QUẢN LÝ BÀI ĐĂNG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4505" y="382412"/>
            <a:ext cx="2896113" cy="28961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6510" y="1028700"/>
            <a:ext cx="15982790" cy="8663714"/>
            <a:chOff x="0" y="0"/>
            <a:chExt cx="19871241" cy="10771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9806500" cy="10708008"/>
            </a:xfrm>
            <a:custGeom>
              <a:avLst/>
              <a:gdLst/>
              <a:ahLst/>
              <a:cxnLst/>
              <a:rect r="r" b="b" t="t" l="l"/>
              <a:pathLst>
                <a:path h="10708008" w="19806500">
                  <a:moveTo>
                    <a:pt x="19715031" y="10708008"/>
                  </a:moveTo>
                  <a:lnTo>
                    <a:pt x="92710" y="10708008"/>
                  </a:lnTo>
                  <a:cubicBezTo>
                    <a:pt x="41910" y="10708008"/>
                    <a:pt x="0" y="10666098"/>
                    <a:pt x="0" y="1061529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9713761" y="0"/>
                  </a:lnTo>
                  <a:cubicBezTo>
                    <a:pt x="19764561" y="0"/>
                    <a:pt x="19806472" y="41910"/>
                    <a:pt x="19806472" y="92710"/>
                  </a:cubicBezTo>
                  <a:lnTo>
                    <a:pt x="19806472" y="10614028"/>
                  </a:lnTo>
                  <a:cubicBezTo>
                    <a:pt x="19807741" y="10666098"/>
                    <a:pt x="19765831" y="10708008"/>
                    <a:pt x="19715031" y="10708008"/>
                  </a:cubicBezTo>
                  <a:close/>
                </a:path>
              </a:pathLst>
            </a:custGeom>
            <a:solidFill>
              <a:srgbClr val="F8A08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71241" cy="10771508"/>
            </a:xfrm>
            <a:custGeom>
              <a:avLst/>
              <a:gdLst/>
              <a:ahLst/>
              <a:cxnLst/>
              <a:rect r="r" b="b" t="t" l="l"/>
              <a:pathLst>
                <a:path h="10771508" w="19871241">
                  <a:moveTo>
                    <a:pt x="19746781" y="59690"/>
                  </a:moveTo>
                  <a:cubicBezTo>
                    <a:pt x="19782341" y="59690"/>
                    <a:pt x="19811550" y="88900"/>
                    <a:pt x="19811550" y="124460"/>
                  </a:cubicBezTo>
                  <a:lnTo>
                    <a:pt x="19811550" y="10647048"/>
                  </a:lnTo>
                  <a:cubicBezTo>
                    <a:pt x="19811550" y="10682608"/>
                    <a:pt x="19782341" y="10711817"/>
                    <a:pt x="19746781" y="10711817"/>
                  </a:cubicBezTo>
                  <a:lnTo>
                    <a:pt x="124460" y="10711817"/>
                  </a:lnTo>
                  <a:cubicBezTo>
                    <a:pt x="88900" y="10711817"/>
                    <a:pt x="59690" y="10682608"/>
                    <a:pt x="59690" y="1064704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746781" y="59690"/>
                  </a:lnTo>
                  <a:moveTo>
                    <a:pt x="197467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47048"/>
                  </a:lnTo>
                  <a:cubicBezTo>
                    <a:pt x="0" y="10715628"/>
                    <a:pt x="55880" y="10771508"/>
                    <a:pt x="124460" y="10771508"/>
                  </a:cubicBezTo>
                  <a:lnTo>
                    <a:pt x="19746781" y="10771508"/>
                  </a:lnTo>
                  <a:cubicBezTo>
                    <a:pt x="19815361" y="10771508"/>
                    <a:pt x="19871241" y="10715628"/>
                    <a:pt x="19871241" y="10647048"/>
                  </a:cubicBezTo>
                  <a:lnTo>
                    <a:pt x="19871241" y="124460"/>
                  </a:lnTo>
                  <a:cubicBezTo>
                    <a:pt x="19871241" y="55880"/>
                    <a:pt x="19815361" y="0"/>
                    <a:pt x="1974678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8" id="18"/>
          <p:cNvSpPr/>
          <p:nvPr/>
        </p:nvSpPr>
        <p:spPr>
          <a:xfrm>
            <a:off x="1276510" y="2600414"/>
            <a:ext cx="15982790" cy="3569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028700" y="3912925"/>
            <a:ext cx="1023862" cy="10238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106257">
            <a:off x="16034661" y="7635812"/>
            <a:ext cx="2067149" cy="206714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0" y="901699"/>
            <a:ext cx="2969903" cy="1857539"/>
          </a:xfrm>
          <a:custGeom>
            <a:avLst/>
            <a:gdLst/>
            <a:ahLst/>
            <a:cxnLst/>
            <a:rect r="r" b="b" t="t" l="l"/>
            <a:pathLst>
              <a:path h="1857539" w="2969903">
                <a:moveTo>
                  <a:pt x="0" y="0"/>
                </a:moveTo>
                <a:lnTo>
                  <a:pt x="2969903" y="0"/>
                </a:lnTo>
                <a:lnTo>
                  <a:pt x="2969903" y="1857540"/>
                </a:lnTo>
                <a:lnTo>
                  <a:pt x="0" y="185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144000" y="1117364"/>
            <a:ext cx="6146854" cy="8486385"/>
          </a:xfrm>
          <a:custGeom>
            <a:avLst/>
            <a:gdLst/>
            <a:ahLst/>
            <a:cxnLst/>
            <a:rect r="r" b="b" t="t" l="l"/>
            <a:pathLst>
              <a:path h="8486385" w="6146854">
                <a:moveTo>
                  <a:pt x="0" y="0"/>
                </a:moveTo>
                <a:lnTo>
                  <a:pt x="6146854" y="0"/>
                </a:lnTo>
                <a:lnTo>
                  <a:pt x="6146854" y="8486386"/>
                </a:lnTo>
                <a:lnTo>
                  <a:pt x="0" y="848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58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615043" y="89630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0714" y="1279353"/>
            <a:ext cx="12665403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ĐĂNG BÀI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DAG8N6yIB4M</dc:identifier>
  <dcterms:modified xsi:type="dcterms:W3CDTF">2011-08-01T06:04:30Z</dcterms:modified>
  <cp:revision>1</cp:revision>
  <dc:title>IS207.Q11 - 3P1N - Social Media</dc:title>
</cp:coreProperties>
</file>